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8" r:id="rId2"/>
    <p:sldId id="270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937"/>
    <a:srgbClr val="97BE95"/>
    <a:srgbClr val="253F26"/>
    <a:srgbClr val="681C18"/>
    <a:srgbClr val="9D7474"/>
    <a:srgbClr val="6E6D72"/>
    <a:srgbClr val="FC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2648715-5505-7B53-0274-B1648407B0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BD20B6-CBA8-BC56-4D08-9C1E46408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9149-7D8C-4D3A-8252-23B43D5FF5EB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9DDFDB-B45C-23A9-18C8-BA3CE1F9D8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5C1D1E-94A6-4F5A-A8FA-3991CA12A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6606D-C30F-4B0D-9B2A-281656F80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4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F363-E33F-4129-8242-B78E83DBC845}" type="datetimeFigureOut">
              <a:rPr lang="en-GB" smtClean="0"/>
              <a:t>26/08/2022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BC87-8F1E-4208-8C6F-D95DA1C9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47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76609-7EC0-AC27-DF60-E0E5AB10D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40CA34-6F4A-6E0B-D755-913C4D331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79F0D7-0C36-88BF-D23B-EF166DFD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40BF-6239-4DBA-BB28-B9C3962F7903}" type="datetime1">
              <a:rPr lang="en-GB" smtClean="0"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65E191-4A17-4F6C-5830-945C89A4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FDF0CD-A541-8654-3E93-AE7125AB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C67B29-182F-7A07-CB52-A885919E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46659F-29AC-A630-746B-5EAA2EC0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6A456A-67E6-971E-C74F-349D8799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06F-F56E-4C5F-965C-86DE6FB13C88}" type="datetime1">
              <a:rPr lang="en-GB" smtClean="0"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2D6A91-C57E-E607-3A8B-2F25296D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9F3C69-27D1-7161-00C8-FB968C51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0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4D2830-4656-2F30-2683-E85757748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264761-8714-C70E-F3BF-0B2EAA62F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1E0E47-285E-37FB-568A-3BBAFB2A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F8B-0D7F-4603-A394-F1BF997ECBE0}" type="datetime1">
              <a:rPr lang="en-GB" smtClean="0"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C4684C-401E-07F4-F9C5-2BCA1792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38B92C-B8AF-FBA8-8E3B-189FEC0E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85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C28FF-9284-6FC3-4894-ADE8DC50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EFA55B-CAF7-04BD-CDF7-46D8E2BC8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6577D3-1B79-1422-7DAF-2C6B14A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46D8-6407-4076-8B4C-1D4769DEEF7A}" type="datetime1">
              <a:rPr lang="en-GB" smtClean="0"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A6E9DC-EBA7-68AE-DD05-02820A48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5D032-0008-32F4-6485-E9EDF7A7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6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64230-9109-1CF0-8C2B-1AA31A63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4F2490-D014-8F8D-3853-CA3327495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CB9E14-2AA7-ACAC-713B-64138A34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65BE-906C-4152-8772-EC1DD20A8B02}" type="datetime1">
              <a:rPr lang="en-GB" smtClean="0"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B7BF21-DF94-7247-8878-8D73F012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228147-666A-AEAD-1CF8-6BE432E1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A8DF1-FAFD-5D98-321F-818E4AAB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8F878-41E0-A2FC-B293-CAA94CBDB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F558B6-0C5E-ABB5-7F05-7BF26F093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3BED00-67EE-192D-63C0-52351CCE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4B05A-20CF-4C65-9FB5-80ED961107A9}" type="datetime1">
              <a:rPr lang="en-GB" smtClean="0"/>
              <a:t>26/08/2022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20DD67-EE36-16B5-E2FC-FB2B1294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D21755-7B82-A75A-5093-E0907469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4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2DFEA-1479-3DE7-F1CB-02A0956B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1E14ED-3245-0E0E-FFFB-1E6E17273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B7A93D-193E-0C47-5DF6-A9F5C5A7C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8296D3-5870-391A-158E-FA809E04F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3DBE28-9324-F868-6ACD-E50E6D18E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4853E7-7001-14E6-0842-E6149E61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56E51-76DE-460D-84E9-22D299ABEE3A}" type="datetime1">
              <a:rPr lang="en-GB" smtClean="0"/>
              <a:t>26/08/2022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825AFF-5D62-7B13-84DB-894EB188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659CC6-62DC-A30D-1A4A-F1681A98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2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81C27-134B-563E-6680-E717015A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6380E4-5668-9B1B-940C-08FA2366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EDA1-01D6-436B-AB6A-80460574AE8F}" type="datetime1">
              <a:rPr lang="en-GB" smtClean="0"/>
              <a:t>26/08/2022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0E3C04-1DAC-CA1D-4781-C44009418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D56348-80C9-5218-4764-4DEBD08E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0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E52950-80D1-45E6-B48C-8B2FE6A9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B5F6-0B89-43F2-A5DA-E478D519ED29}" type="datetime1">
              <a:rPr lang="en-GB" smtClean="0"/>
              <a:t>26/08/2022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4A5C77B-D105-E787-FA76-D36233329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C01851-8140-369A-4F78-97A98B0E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4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59CAE-778E-70D9-4DBC-48F321D24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CD2674-B2B0-7814-942B-1010C6A2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02D84F-ABB9-52CD-9373-0DB761764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C6B736-197D-7512-247D-B7CA88D6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E241-87DB-4CDA-A617-08EE94ADD596}" type="datetime1">
              <a:rPr lang="en-GB" smtClean="0"/>
              <a:t>26/08/2022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3FB8E1-EBD0-85A3-41CB-888FF748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F46D34-1D31-DA3D-AE0E-C89859F4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39F645-4C46-C211-F7CF-B3AE5E49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C556254-2B76-FC14-933A-8AE75CBB8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EB9BB1-2361-581A-C405-59D7304B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B1C40A-B05F-F8FE-DAC4-3EF6EBF7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0E0B-477E-43F2-98F3-8DEA79E4FB48}" type="datetime1">
              <a:rPr lang="en-GB" smtClean="0"/>
              <a:t>26/08/2022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7A1F35-DC63-4F77-194C-CA69AE4C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9B5D935-06E4-EB17-CF23-5BF09D14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2FF8117-748B-CDD9-0B6B-1F38C2DC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5FB6A1-FAF1-3B15-E293-201968B14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0263AB-05DF-A6B5-EFDD-B987DF9E8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4C8C-70A7-4977-AB32-3C8285CABDFF}" type="datetime1">
              <a:rPr lang="en-GB" smtClean="0"/>
              <a:t>26/08/2022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04C5B4-4AD4-9B43-720E-A2C1A769B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C54E7E-1821-3A81-FD6C-D8D7F914C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8F3F-5B7F-4DC9-B589-8F834DAA7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2000" t="-41000" r="-3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861F2F6-E5C5-AAA6-052E-265D3ABF7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057" y="2146189"/>
            <a:ext cx="11197886" cy="2015612"/>
          </a:xfrm>
        </p:spPr>
        <p:txBody>
          <a:bodyPr>
            <a:noAutofit/>
          </a:bodyPr>
          <a:lstStyle/>
          <a:p>
            <a:pPr algn="r"/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r>
              <a:rPr lang="it-IT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it-IT" b="1" dirty="0" err="1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title</a:t>
            </a:r>
            <a:endParaRPr lang="en-GB" b="1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D22F1B-B53D-8E9A-646A-2A2EA8B96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32" y="242294"/>
            <a:ext cx="1674643" cy="1231679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345B732-620B-1F84-0FF0-3DF6D080E522}"/>
              </a:ext>
            </a:extLst>
          </p:cNvPr>
          <p:cNvSpPr txBox="1">
            <a:spLocks/>
          </p:cNvSpPr>
          <p:nvPr/>
        </p:nvSpPr>
        <p:spPr>
          <a:xfrm>
            <a:off x="2922951" y="4834017"/>
            <a:ext cx="8771992" cy="1716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dirty="0"/>
              <a:t>Speaker</a:t>
            </a:r>
          </a:p>
          <a:p>
            <a:pPr algn="r"/>
            <a:r>
              <a:rPr lang="en-GB" b="1" dirty="0"/>
              <a:t>Affiliation</a:t>
            </a:r>
          </a:p>
          <a:p>
            <a:pPr algn="r"/>
            <a:r>
              <a:rPr lang="en-GB" b="1" dirty="0"/>
              <a:t> </a:t>
            </a:r>
            <a:endParaRPr lang="de-D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DD223D-BB7A-A23E-39CD-28BAF192FC7C}"/>
              </a:ext>
            </a:extLst>
          </p:cNvPr>
          <p:cNvSpPr txBox="1">
            <a:spLocks/>
          </p:cNvSpPr>
          <p:nvPr/>
        </p:nvSpPr>
        <p:spPr>
          <a:xfrm>
            <a:off x="497057" y="287665"/>
            <a:ext cx="11197886" cy="171868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en-GB" b="1" i="0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RNAct</a:t>
            </a:r>
            <a:r>
              <a:rPr lang="en-GB" b="1" i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Final conference: </a:t>
            </a:r>
          </a:p>
          <a:p>
            <a:pPr algn="r" fontAlgn="base"/>
            <a:r>
              <a:rPr lang="en-GB" b="1" i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Tailoring RNA binding proteins and RNA targeting</a:t>
            </a:r>
          </a:p>
          <a:p>
            <a:pPr algn="r" fontAlgn="base"/>
            <a:r>
              <a:rPr lang="en-GB" sz="1600" b="1" i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</a:t>
            </a:r>
            <a:r>
              <a:rPr lang="en-GB" sz="1600" b="1" i="0" baseline="30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</a:t>
            </a:r>
            <a:r>
              <a:rPr lang="en-GB" sz="1600" b="1" i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– 15</a:t>
            </a:r>
            <a:r>
              <a:rPr lang="en-GB" sz="1600" b="1" i="0" baseline="30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</a:t>
            </a:r>
            <a:r>
              <a:rPr lang="en-GB" sz="1600" b="1" i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September 2022</a:t>
            </a:r>
            <a:endParaRPr lang="de-DE" sz="1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4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6938463-3648-CA44-100D-40687A30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8F3F-5B7F-4DC9-B589-8F834DAA7E14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2A80EA49-65A5-26C6-42BC-3F32F5B659D8}"/>
              </a:ext>
            </a:extLst>
          </p:cNvPr>
          <p:cNvSpPr/>
          <p:nvPr/>
        </p:nvSpPr>
        <p:spPr>
          <a:xfrm>
            <a:off x="838080" y="1219200"/>
            <a:ext cx="10514880" cy="5137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5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 1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 part 1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 part 2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5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 2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 part 1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 part 2</a:t>
            </a:r>
          </a:p>
          <a:p>
            <a:pPr marL="4575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 3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Sub part 1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 part 2</a:t>
            </a:r>
          </a:p>
          <a:p>
            <a:pPr marL="45756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  <a:p>
            <a:pPr marL="1371960" lvl="2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3F76B2C-C256-5FF1-B2C2-B9524F920288}"/>
              </a:ext>
            </a:extLst>
          </p:cNvPr>
          <p:cNvCxnSpPr>
            <a:cxnSpLocks/>
          </p:cNvCxnSpPr>
          <p:nvPr/>
        </p:nvCxnSpPr>
        <p:spPr>
          <a:xfrm>
            <a:off x="275303" y="995356"/>
            <a:ext cx="11582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ED8B6EC1-AB9A-DCCF-A6B2-3985B6113B2F}"/>
              </a:ext>
            </a:extLst>
          </p:cNvPr>
          <p:cNvSpPr txBox="1">
            <a:spLocks/>
          </p:cNvSpPr>
          <p:nvPr/>
        </p:nvSpPr>
        <p:spPr>
          <a:xfrm>
            <a:off x="459658" y="176982"/>
            <a:ext cx="11272683" cy="6853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Index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10063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6E2E939-C6FE-146C-F882-0463B63755C1}"/>
              </a:ext>
            </a:extLst>
          </p:cNvPr>
          <p:cNvCxnSpPr>
            <a:cxnSpLocks/>
          </p:cNvCxnSpPr>
          <p:nvPr/>
        </p:nvCxnSpPr>
        <p:spPr>
          <a:xfrm>
            <a:off x="275303" y="995356"/>
            <a:ext cx="11582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D3BEFFAB-1487-2710-8F8B-602E04A65F70}"/>
              </a:ext>
            </a:extLst>
          </p:cNvPr>
          <p:cNvSpPr txBox="1">
            <a:spLocks/>
          </p:cNvSpPr>
          <p:nvPr/>
        </p:nvSpPr>
        <p:spPr>
          <a:xfrm>
            <a:off x="459658" y="176982"/>
            <a:ext cx="11272683" cy="6853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/>
              <a:t>Title of the slide</a:t>
            </a:r>
            <a:endParaRPr lang="en-GB" sz="4000" b="1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6938463-3648-CA44-100D-40687A30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275" y="6460679"/>
            <a:ext cx="353141" cy="365125"/>
          </a:xfrm>
        </p:spPr>
        <p:txBody>
          <a:bodyPr/>
          <a:lstStyle/>
          <a:p>
            <a:fld id="{9B6F8F3F-5B7F-4DC9-B589-8F834DAA7E14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29577" y="4991100"/>
            <a:ext cx="3082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 description for the graph/Sample condition</a:t>
            </a:r>
          </a:p>
        </p:txBody>
      </p:sp>
      <p:pic>
        <p:nvPicPr>
          <p:cNvPr id="1026" name="Picture 2" descr="Types of Graphs and Charts - Voxc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t="24441" r="18574" b="27577"/>
          <a:stretch/>
        </p:blipFill>
        <p:spPr bwMode="auto">
          <a:xfrm>
            <a:off x="634102" y="2349500"/>
            <a:ext cx="5073527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6400" y="3285529"/>
            <a:ext cx="465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Statements/observations/questions</a:t>
            </a:r>
          </a:p>
        </p:txBody>
      </p:sp>
      <p:cxnSp>
        <p:nvCxnSpPr>
          <p:cNvPr id="13" name="Straight Arrow Connector 12"/>
          <p:cNvCxnSpPr>
            <a:stCxn id="1026" idx="3"/>
            <a:endCxn id="6" idx="1"/>
          </p:cNvCxnSpPr>
          <p:nvPr/>
        </p:nvCxnSpPr>
        <p:spPr>
          <a:xfrm>
            <a:off x="5707629" y="3511550"/>
            <a:ext cx="1048771" cy="48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1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79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Title title title title title title title title title title title title title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Intramolecular interactions regulate the RNA binding and LLPS of hnRNP A1</dc:title>
  <dc:creator>Luca Sperotto</dc:creator>
  <cp:lastModifiedBy>Aitor Sanchez</cp:lastModifiedBy>
  <cp:revision>32</cp:revision>
  <dcterms:created xsi:type="dcterms:W3CDTF">2022-08-07T14:56:18Z</dcterms:created>
  <dcterms:modified xsi:type="dcterms:W3CDTF">2022-08-26T08:48:04Z</dcterms:modified>
</cp:coreProperties>
</file>